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2"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9908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55883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17013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29708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41707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0865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67631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90646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76083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90363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45802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398131937"/>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1E1C4-5F5B-45C1-B4FF-9D7C711A59FE}"/>
              </a:ext>
            </a:extLst>
          </p:cNvPr>
          <p:cNvSpPr>
            <a:spLocks noGrp="1"/>
          </p:cNvSpPr>
          <p:nvPr>
            <p:ph type="ctrTitle"/>
          </p:nvPr>
        </p:nvSpPr>
        <p:spPr>
          <a:xfrm>
            <a:off x="1202017" y="603682"/>
            <a:ext cx="9440034" cy="1349405"/>
          </a:xfrm>
        </p:spPr>
        <p:txBody>
          <a:bodyPr>
            <a:normAutofit fontScale="90000"/>
          </a:bodyPr>
          <a:lstStyle/>
          <a:p>
            <a:r>
              <a:rPr lang="fr-FR" dirty="0"/>
              <a:t>SPECTACLE </a:t>
            </a:r>
            <a:r>
              <a:rPr lang="fr-FR" i="1" dirty="0"/>
              <a:t>MAJA</a:t>
            </a:r>
            <a:br>
              <a:rPr lang="fr-FR" i="1" dirty="0"/>
            </a:br>
            <a:r>
              <a:rPr lang="fr-FR" sz="4400" dirty="0"/>
              <a:t>par le Collectif X</a:t>
            </a:r>
          </a:p>
        </p:txBody>
      </p:sp>
      <p:sp>
        <p:nvSpPr>
          <p:cNvPr id="3" name="Sous-titre 2">
            <a:extLst>
              <a:ext uri="{FF2B5EF4-FFF2-40B4-BE49-F238E27FC236}">
                <a16:creationId xmlns:a16="http://schemas.microsoft.com/office/drawing/2014/main" id="{B4C280C8-6222-432A-A31C-8C44B35FDE08}"/>
              </a:ext>
            </a:extLst>
          </p:cNvPr>
          <p:cNvSpPr>
            <a:spLocks noGrp="1"/>
          </p:cNvSpPr>
          <p:nvPr>
            <p:ph type="subTitle" idx="1"/>
          </p:nvPr>
        </p:nvSpPr>
        <p:spPr>
          <a:xfrm>
            <a:off x="870011" y="2121646"/>
            <a:ext cx="9916358" cy="3577817"/>
          </a:xfrm>
        </p:spPr>
        <p:txBody>
          <a:bodyPr>
            <a:normAutofit fontScale="85000" lnSpcReduction="10000"/>
          </a:bodyPr>
          <a:lstStyle/>
          <a:p>
            <a:pPr algn="just">
              <a:lnSpc>
                <a:spcPct val="115000"/>
              </a:lnSpc>
              <a:spcBef>
                <a:spcPts val="500"/>
              </a:spcBef>
              <a:spcAft>
                <a:spcPts val="1000"/>
              </a:spcAft>
            </a:pP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Un conte pour les adultes et les enfants </a:t>
            </a:r>
          </a:p>
          <a:p>
            <a:pPr algn="just">
              <a:lnSpc>
                <a:spcPct val="115000"/>
              </a:lnSpc>
              <a:spcBef>
                <a:spcPts val="500"/>
              </a:spcBef>
              <a:spcAft>
                <a:spcPts val="1000"/>
              </a:spcAft>
            </a:pP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Écriture et Mise en scène Maud Lefebvre Avec Kathleen Dol, Arthur Fourcade, Cristina </a:t>
            </a:r>
            <a:r>
              <a:rPr lang="fr-FR" sz="1800" dirty="0" err="1">
                <a:effectLst/>
                <a:latin typeface="Trebuchet MS" panose="020B0603020202020204" pitchFamily="34" charset="0"/>
                <a:ea typeface="Trebuchet MS" panose="020B0603020202020204" pitchFamily="34" charset="0"/>
                <a:cs typeface="Times New Roman" panose="02020603050405020304" pitchFamily="18" charset="0"/>
              </a:rPr>
              <a:t>Iosif</a:t>
            </a: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 Lucile </a:t>
            </a:r>
            <a:r>
              <a:rPr lang="fr-FR" sz="1800" dirty="0" err="1">
                <a:effectLst/>
                <a:latin typeface="Trebuchet MS" panose="020B0603020202020204" pitchFamily="34" charset="0"/>
                <a:ea typeface="Trebuchet MS" panose="020B0603020202020204" pitchFamily="34" charset="0"/>
                <a:cs typeface="Times New Roman" panose="02020603050405020304" pitchFamily="18" charset="0"/>
              </a:rPr>
              <a:t>Paysant</a:t>
            </a: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 </a:t>
            </a:r>
          </a:p>
          <a:p>
            <a:pPr algn="just">
              <a:lnSpc>
                <a:spcPct val="115000"/>
              </a:lnSpc>
              <a:spcBef>
                <a:spcPts val="500"/>
              </a:spcBef>
              <a:spcAft>
                <a:spcPts val="1000"/>
              </a:spcAft>
            </a:pP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Lumières Valentin Paul </a:t>
            </a:r>
          </a:p>
          <a:p>
            <a:pPr algn="just">
              <a:lnSpc>
                <a:spcPct val="115000"/>
              </a:lnSpc>
              <a:spcBef>
                <a:spcPts val="500"/>
              </a:spcBef>
              <a:spcAft>
                <a:spcPts val="1000"/>
              </a:spcAft>
            </a:pP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Son Clément Fessy </a:t>
            </a:r>
          </a:p>
          <a:p>
            <a:pPr algn="just">
              <a:lnSpc>
                <a:spcPct val="115000"/>
              </a:lnSpc>
              <a:spcBef>
                <a:spcPts val="500"/>
              </a:spcBef>
              <a:spcAft>
                <a:spcPts val="1000"/>
              </a:spcAft>
            </a:pP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Conception et réalisation marionnettes Anne Legroux</a:t>
            </a:r>
          </a:p>
          <a:p>
            <a:pPr algn="just">
              <a:lnSpc>
                <a:spcPct val="115000"/>
              </a:lnSpc>
              <a:spcBef>
                <a:spcPts val="500"/>
              </a:spcBef>
              <a:spcAft>
                <a:spcPts val="1000"/>
              </a:spcAft>
            </a:pP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 Conception décors Maud Lefebvre Construction décors Charles </a:t>
            </a:r>
            <a:r>
              <a:rPr lang="fr-FR" sz="1800" dirty="0" err="1">
                <a:effectLst/>
                <a:latin typeface="Trebuchet MS" panose="020B0603020202020204" pitchFamily="34" charset="0"/>
                <a:ea typeface="Trebuchet MS" panose="020B0603020202020204" pitchFamily="34" charset="0"/>
                <a:cs typeface="Times New Roman" panose="02020603050405020304" pitchFamily="18" charset="0"/>
              </a:rPr>
              <a:t>Boinot</a:t>
            </a:r>
            <a:r>
              <a:rPr lang="fr-FR" sz="1800" dirty="0">
                <a:effectLst/>
                <a:latin typeface="Trebuchet MS" panose="020B0603020202020204" pitchFamily="34" charset="0"/>
                <a:ea typeface="Trebuchet MS" panose="020B0603020202020204" pitchFamily="34" charset="0"/>
                <a:cs typeface="Times New Roman" panose="02020603050405020304" pitchFamily="18" charset="0"/>
              </a:rPr>
              <a:t>, Valentin Paul </a:t>
            </a:r>
          </a:p>
          <a:p>
            <a:pPr algn="just">
              <a:lnSpc>
                <a:spcPct val="115000"/>
              </a:lnSpc>
              <a:spcBef>
                <a:spcPts val="500"/>
              </a:spcBef>
              <a:spcAft>
                <a:spcPts val="1000"/>
              </a:spcAft>
            </a:pPr>
            <a:r>
              <a:rPr lang="fr-FR" sz="1600" dirty="0"/>
              <a:t>Apport pédagogique proposé par Vanessa </a:t>
            </a:r>
            <a:r>
              <a:rPr lang="fr-FR" sz="1600" dirty="0" err="1"/>
              <a:t>Facente</a:t>
            </a:r>
            <a:r>
              <a:rPr lang="fr-FR" sz="1600" dirty="0"/>
              <a:t> et Agnès </a:t>
            </a:r>
            <a:r>
              <a:rPr lang="fr-FR" sz="1600" dirty="0" err="1"/>
              <a:t>Garrel</a:t>
            </a:r>
            <a:r>
              <a:rPr lang="fr-FR" sz="1600" dirty="0"/>
              <a:t>, professeures relais de La Comédie de Saint-Étienne</a:t>
            </a:r>
          </a:p>
          <a:p>
            <a:pPr>
              <a:lnSpc>
                <a:spcPct val="115000"/>
              </a:lnSpc>
              <a:spcBef>
                <a:spcPts val="500"/>
              </a:spcBef>
              <a:spcAft>
                <a:spcPts val="1000"/>
              </a:spcAft>
            </a:pPr>
            <a:r>
              <a:rPr lang="fr-FR" sz="1600" b="1" dirty="0"/>
              <a:t>Représentation à la salle du Sillon, Pleubian, le mardi 22 février </a:t>
            </a:r>
          </a:p>
          <a:p>
            <a:pPr algn="just">
              <a:lnSpc>
                <a:spcPct val="115000"/>
              </a:lnSpc>
              <a:spcBef>
                <a:spcPts val="500"/>
              </a:spcBef>
              <a:spcAft>
                <a:spcPts val="1000"/>
              </a:spcAft>
            </a:pPr>
            <a:endParaRPr lang="fr-FR" sz="1800" dirty="0">
              <a:effectLst/>
              <a:latin typeface="Trebuchet MS" panose="020B0603020202020204" pitchFamily="34" charset="0"/>
              <a:ea typeface="Trebuchet MS" panose="020B0603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51362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769ED-88DB-49F1-99F1-0D49CF75D6E2}"/>
              </a:ext>
            </a:extLst>
          </p:cNvPr>
          <p:cNvSpPr>
            <a:spLocks noGrp="1"/>
          </p:cNvSpPr>
          <p:nvPr>
            <p:ph type="title"/>
          </p:nvPr>
        </p:nvSpPr>
        <p:spPr>
          <a:xfrm>
            <a:off x="913795" y="366712"/>
            <a:ext cx="10353762" cy="485775"/>
          </a:xfrm>
        </p:spPr>
        <p:txBody>
          <a:bodyPr>
            <a:normAutofit fontScale="90000"/>
          </a:bodyPr>
          <a:lstStyle/>
          <a:p>
            <a:pPr algn="ctr"/>
            <a:r>
              <a:rPr lang="fr-FR" dirty="0"/>
              <a:t>INTENTIONS</a:t>
            </a:r>
          </a:p>
        </p:txBody>
      </p:sp>
      <p:sp>
        <p:nvSpPr>
          <p:cNvPr id="3" name="Espace réservé du contenu 2">
            <a:extLst>
              <a:ext uri="{FF2B5EF4-FFF2-40B4-BE49-F238E27FC236}">
                <a16:creationId xmlns:a16="http://schemas.microsoft.com/office/drawing/2014/main" id="{FA1392FA-3CEC-4D8B-8AFF-8D5A0916EA44}"/>
              </a:ext>
            </a:extLst>
          </p:cNvPr>
          <p:cNvSpPr>
            <a:spLocks noGrp="1"/>
          </p:cNvSpPr>
          <p:nvPr>
            <p:ph idx="1"/>
          </p:nvPr>
        </p:nvSpPr>
        <p:spPr>
          <a:xfrm>
            <a:off x="913795" y="852487"/>
            <a:ext cx="10364410" cy="5548313"/>
          </a:xfrm>
        </p:spPr>
        <p:txBody>
          <a:bodyPr/>
          <a:lstStyle/>
          <a:p>
            <a:r>
              <a:rPr lang="fr-FR" dirty="0"/>
              <a:t>Maja est un spectacle d’images, qui tend vers l’onirisme, le sensible, l’intime. Un théâtre en immersion qui mêle théâtre, danse et manipulation d’objets. Ce spectacle est né du besoin de raconter un conte d’une teneur nouvelle. Un conte qui s’adresserait aux adultes comme aux enfants. Si, depuis le dix-septième siècle, les contes sont utilisés pour renforcer l’éducation des plus jeunes, ici nous bouleversons l’ordre établi en inversant les rôles. </a:t>
            </a:r>
          </a:p>
          <a:p>
            <a:endParaRPr lang="fr-FR" dirty="0"/>
          </a:p>
        </p:txBody>
      </p:sp>
      <p:pic>
        <p:nvPicPr>
          <p:cNvPr id="4" name="Image 3">
            <a:extLst>
              <a:ext uri="{FF2B5EF4-FFF2-40B4-BE49-F238E27FC236}">
                <a16:creationId xmlns:a16="http://schemas.microsoft.com/office/drawing/2014/main" id="{EB7E0F24-FBF1-4FBD-9FAC-7C591032E9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809" t="22105" r="25265" b="20047"/>
          <a:stretch/>
        </p:blipFill>
        <p:spPr bwMode="auto">
          <a:xfrm>
            <a:off x="4124325" y="3662399"/>
            <a:ext cx="4047654" cy="2586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999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8A9DCE-2FAE-4C4F-95ED-EA860E8ADF5E}"/>
              </a:ext>
            </a:extLst>
          </p:cNvPr>
          <p:cNvPicPr>
            <a:picLocks noChangeAspect="1"/>
          </p:cNvPicPr>
          <p:nvPr/>
        </p:nvPicPr>
        <p:blipFill rotWithShape="1">
          <a:blip r:embed="rId2">
            <a:extLst>
              <a:ext uri="{28A0092B-C50C-407E-A947-70E740481C1C}">
                <a14:useLocalDpi xmlns:a14="http://schemas.microsoft.com/office/drawing/2010/main" val="0"/>
              </a:ext>
            </a:extLst>
          </a:blip>
          <a:srcRect l="25926" t="13873" r="26058" b="11582"/>
          <a:stretch/>
        </p:blipFill>
        <p:spPr bwMode="auto">
          <a:xfrm>
            <a:off x="7210372" y="173353"/>
            <a:ext cx="3505303" cy="2893695"/>
          </a:xfrm>
          <a:prstGeom prst="rect">
            <a:avLst/>
          </a:prstGeom>
          <a:ln>
            <a:noFill/>
          </a:ln>
          <a:extLst>
            <a:ext uri="{53640926-AAD7-44D8-BBD7-CCE9431645EC}">
              <a14:shadowObscured xmlns:a14="http://schemas.microsoft.com/office/drawing/2010/main"/>
            </a:ext>
          </a:extLst>
        </p:spPr>
      </p:pic>
      <p:pic>
        <p:nvPicPr>
          <p:cNvPr id="3" name="Image 2">
            <a:extLst>
              <a:ext uri="{FF2B5EF4-FFF2-40B4-BE49-F238E27FC236}">
                <a16:creationId xmlns:a16="http://schemas.microsoft.com/office/drawing/2014/main" id="{1C288EA9-5D0D-4FDA-AA2D-89EAB38069F7}"/>
              </a:ext>
            </a:extLst>
          </p:cNvPr>
          <p:cNvPicPr>
            <a:picLocks noChangeAspect="1"/>
          </p:cNvPicPr>
          <p:nvPr/>
        </p:nvPicPr>
        <p:blipFill rotWithShape="1">
          <a:blip r:embed="rId3"/>
          <a:srcRect l="24338" t="22340" r="24868" b="8759"/>
          <a:stretch/>
        </p:blipFill>
        <p:spPr bwMode="auto">
          <a:xfrm>
            <a:off x="1591891" y="173353"/>
            <a:ext cx="3713533" cy="2893695"/>
          </a:xfrm>
          <a:prstGeom prst="rect">
            <a:avLst/>
          </a:prstGeom>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702F4C7A-AA4E-453C-8645-8886564CF027}"/>
              </a:ext>
            </a:extLst>
          </p:cNvPr>
          <p:cNvPicPr>
            <a:picLocks noChangeAspect="1"/>
          </p:cNvPicPr>
          <p:nvPr/>
        </p:nvPicPr>
        <p:blipFill rotWithShape="1">
          <a:blip r:embed="rId4"/>
          <a:srcRect l="24074" t="22340" r="26587" b="13933"/>
          <a:stretch/>
        </p:blipFill>
        <p:spPr bwMode="auto">
          <a:xfrm>
            <a:off x="6991350" y="3632357"/>
            <a:ext cx="4352377" cy="2856549"/>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FCAB2AD8-EC42-4D7A-BD88-46724EA8F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207" t="32216" r="24735" b="16049"/>
          <a:stretch/>
        </p:blipFill>
        <p:spPr bwMode="auto">
          <a:xfrm>
            <a:off x="1686473" y="3693795"/>
            <a:ext cx="3908689" cy="2733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850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54D0380-EF3C-49C2-93D9-8F775FFED1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397" t="24926" r="25794" b="11581"/>
          <a:stretch/>
        </p:blipFill>
        <p:spPr bwMode="auto">
          <a:xfrm>
            <a:off x="7026806" y="3600450"/>
            <a:ext cx="4850869" cy="2943224"/>
          </a:xfrm>
          <a:prstGeom prst="rect">
            <a:avLst/>
          </a:prstGeom>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DE814499-22A4-46C7-BCAB-F3776C7D9A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35" t="16931" r="26587" b="17695"/>
          <a:stretch/>
        </p:blipFill>
        <p:spPr bwMode="auto">
          <a:xfrm>
            <a:off x="6629400" y="161924"/>
            <a:ext cx="5248275" cy="3184347"/>
          </a:xfrm>
          <a:prstGeom prst="rect">
            <a:avLst/>
          </a:prstGeom>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2E9976F3-5D5A-41FB-9180-F264442FB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91" t="14580" r="25662" b="6644"/>
          <a:stretch/>
        </p:blipFill>
        <p:spPr bwMode="auto">
          <a:xfrm>
            <a:off x="546491" y="3511728"/>
            <a:ext cx="5111359" cy="3184347"/>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A9D1F5C8-C9E7-4728-BCEE-B2E037B3F586}"/>
              </a:ext>
            </a:extLst>
          </p:cNvPr>
          <p:cNvPicPr>
            <a:picLocks noChangeAspect="1"/>
          </p:cNvPicPr>
          <p:nvPr/>
        </p:nvPicPr>
        <p:blipFill rotWithShape="1">
          <a:blip r:embed="rId5"/>
          <a:srcRect l="25397" t="13404" r="24735" b="22634"/>
          <a:stretch/>
        </p:blipFill>
        <p:spPr bwMode="auto">
          <a:xfrm>
            <a:off x="1200645" y="230098"/>
            <a:ext cx="4010747" cy="304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934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8DBE7-15E1-4BC5-BF9A-0B2BF198E62D}"/>
              </a:ext>
            </a:extLst>
          </p:cNvPr>
          <p:cNvSpPr>
            <a:spLocks noGrp="1"/>
          </p:cNvSpPr>
          <p:nvPr>
            <p:ph type="title"/>
          </p:nvPr>
        </p:nvSpPr>
        <p:spPr>
          <a:xfrm>
            <a:off x="838200" y="790576"/>
            <a:ext cx="10515600" cy="5000624"/>
          </a:xfrm>
        </p:spPr>
        <p:txBody>
          <a:bodyPr>
            <a:normAutofit/>
          </a:bodyPr>
          <a:lstStyle/>
          <a:p>
            <a:r>
              <a:rPr lang="fr-FR" dirty="0"/>
              <a:t>Pour les 6èmes du collège Jean-Louis Hamon, rendez-vous le mardi 22 février après-midi:</a:t>
            </a:r>
            <a:br>
              <a:rPr lang="fr-FR" dirty="0"/>
            </a:br>
            <a:r>
              <a:rPr lang="fr-FR" dirty="0"/>
              <a:t>sortie scolaire à la salle du Sillon pour voir la représentation théâtrale </a:t>
            </a:r>
            <a:r>
              <a:rPr lang="fr-FR" i="1" dirty="0"/>
              <a:t>MAJA </a:t>
            </a:r>
            <a:r>
              <a:rPr lang="fr-FR" dirty="0"/>
              <a:t>du collectif X.</a:t>
            </a:r>
            <a:br>
              <a:rPr lang="fr-FR" i="1" dirty="0"/>
            </a:br>
            <a:br>
              <a:rPr lang="fr-FR" i="1" dirty="0"/>
            </a:br>
            <a:r>
              <a:rPr lang="fr-FR" i="1" dirty="0"/>
              <a:t>Bon spectacle à tous!</a:t>
            </a:r>
          </a:p>
        </p:txBody>
      </p:sp>
    </p:spTree>
    <p:extLst>
      <p:ext uri="{BB962C8B-B14F-4D97-AF65-F5344CB8AC3E}">
        <p14:creationId xmlns:p14="http://schemas.microsoft.com/office/powerpoint/2010/main" val="3280243351"/>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210</Words>
  <Application>Microsoft Office PowerPoint</Application>
  <PresentationFormat>Grand écran</PresentationFormat>
  <Paragraphs>12</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Calibri Light</vt:lpstr>
      <vt:lpstr>Trebuchet MS</vt:lpstr>
      <vt:lpstr>Office Theme</vt:lpstr>
      <vt:lpstr>SPECTACLE MAJA par le Collectif X</vt:lpstr>
      <vt:lpstr>INTENTIONS</vt:lpstr>
      <vt:lpstr>Présentation PowerPoint</vt:lpstr>
      <vt:lpstr>Présentation PowerPoint</vt:lpstr>
      <vt:lpstr>Pour les 6èmes du collège Jean-Louis Hamon, rendez-vous le mardi 22 février après-midi: sortie scolaire à la salle du Sillon pour voir la représentation théâtrale MAJA du collectif X.  Bon spectacle à tous!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SPECTACLE MAJA par le Collectif X</dc:title>
  <dc:creator>Laurence vallet</dc:creator>
  <cp:lastModifiedBy>Laurence vallet</cp:lastModifiedBy>
  <cp:revision>2</cp:revision>
  <dcterms:created xsi:type="dcterms:W3CDTF">2022-01-30T13:54:09Z</dcterms:created>
  <dcterms:modified xsi:type="dcterms:W3CDTF">2022-01-30T14:31:47Z</dcterms:modified>
</cp:coreProperties>
</file>